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F888315-FDB3-4850-8D06-58833DF8E9CC}">
          <p14:sldIdLst>
            <p14:sldId id="256"/>
            <p14:sldId id="271"/>
          </p14:sldIdLst>
        </p14:section>
        <p14:section name="Library介紹" id="{52B8BA20-CA98-4601-899B-82834B314913}">
          <p14:sldIdLst>
            <p14:sldId id="257"/>
            <p14:sldId id="259"/>
          </p14:sldIdLst>
        </p14:section>
        <p14:section name="快速實驗" id="{152F367D-9685-4534-9EF2-F97C4A972069}">
          <p14:sldIdLst>
            <p14:sldId id="260"/>
            <p14:sldId id="261"/>
            <p14:sldId id="262"/>
          </p14:sldIdLst>
        </p14:section>
        <p14:section name="確認流程" id="{3231EFC1-8264-426D-88DB-02F9E6FC3694}">
          <p14:sldIdLst>
            <p14:sldId id="263"/>
          </p14:sldIdLst>
        </p14:section>
        <p14:section name="Zenbo介紹" id="{B7BA8CF3-1A18-462E-B9D5-7D9B3C3B37D9}">
          <p14:sldIdLst>
            <p14:sldId id="264"/>
          </p14:sldIdLst>
        </p14:section>
        <p14:section name="實機測試" id="{C5BFAF07-3287-4230-A0E1-FB9E2AF1350A}">
          <p14:sldIdLst>
            <p14:sldId id="265"/>
            <p14:sldId id="267"/>
            <p14:sldId id="266"/>
            <p14:sldId id="268"/>
            <p14:sldId id="269"/>
            <p14:sldId id="272"/>
          </p14:sldIdLst>
        </p14:section>
        <p14:section name="結論" id="{166202A9-4968-45E0-A161-5DE1EFA5D9FF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65953-C93C-4EA9-B14B-06AE7416A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493EA-B2FC-4C06-B1C5-561B9EB63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270D3A-B6CE-4B8A-954F-9A3AA9DD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6D855-C850-4BDC-BA1C-B8ED4CE7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CCE7E7-C8C7-4AE5-8379-8F92E523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9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1FDA8-293A-4272-9732-F1DEE751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662F6D-7976-4C64-9CE8-60F279AB5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E9AA3-3D02-474F-9C90-3B9BA04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74FEC9-3AC4-4194-B260-92C63FB5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C9FF5-5D9A-40F9-BC85-18938D16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4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26F9A09-314A-46EF-B1D1-248A32B29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AF3132-8490-44E4-8C85-2065EA864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D03B87-1A71-4851-AF6D-D6D7948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ED66E1-2177-4C74-AF37-28EAC1A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3254C-344C-430E-B659-0E8EDE93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6BB40-7C7B-44F1-8CEF-3C94D56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7E23F2-A8A9-432A-83EA-613C968DF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FD016B-5117-4392-8D06-F5E13B74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3E86A-1284-4758-92C9-DDB58811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518E8-F23D-4115-A0CB-73A5FAC3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15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79470-9B7F-4F36-BD7C-6C5D737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A32CC6-DD9A-4D87-B9AB-DD86E41A3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CAF43-6FDF-447C-8C89-7EC36BD5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AFC89-5DAC-47EF-B695-9152D5E0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AFA86A-1211-4B46-9715-121B2859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2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0C24A-FDF0-4237-9B43-5D4F8B2C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AEB4B8-2C29-4BCB-9D68-8C0746B1F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00DE53-B384-45AB-9284-AE7508EA9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F01679-4CFC-402E-AA2D-AA21E6F2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2FF7C3-D962-457F-8E1B-647A121D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F335F3-FDEB-4F25-8645-A872EFF8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00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7245F-ED00-4070-A53E-2BE1A57C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8B2B41-1617-49F1-986F-AFA59DEA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3FBDA7-CC23-418E-82F2-305AF837A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0541EE-538C-43AB-9A52-D4279731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CFA4BF-7401-4FD1-8A45-4BD5379E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8ABAB0-2B72-4029-B8F6-9501F74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77AA4-0A91-45B0-AF0C-82FC6065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4A7AD1-C1B5-4114-9C24-7206374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4E5E3-9D8D-4DAA-A670-D6CC4C79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A50D4A-9E67-4D6E-9E1C-9ECEE0A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D021A3-44B8-4056-9372-39452D6E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BB4E0-13F9-483F-B94F-2C19D3E7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18E3BF-A404-42EA-B0C8-B557FA6E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C15A52-28DE-47ED-9FEF-1518B9E3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E900B-2CB6-436E-BEF0-F6428CBE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4C2FE-F9B8-4F48-B6D0-78FF3842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275B1-9F43-4C9C-BC2B-A73611B0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0DBB4C-AF8C-49EB-B39B-F55976661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33F263-E8FD-4D66-A04A-890F241A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FD63E9-CE83-4E98-970C-C2F0CB7F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5D2C53-5057-4E20-AE31-D8EF71DA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3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7B0E6-9DC4-4559-A769-A7903B9A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90927E2-FA40-4A6C-8BE3-D32E60281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D638AA-150C-4DB5-956D-D368BEBD3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B6ACCA-E140-47DE-A664-A43CA879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951415-E452-41CF-8712-D22DC757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7C22E9-CE26-471B-8F27-C6DD7B64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76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1CE072-50A4-4BC1-B29D-9BEAA24A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0604A0-7651-4F2E-BEBE-C4D0F9140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7B4B0-28D3-46C6-9EA3-0AFA33F3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654A1-0B86-4C10-9ECA-ED34A42CAE83}" type="datetimeFigureOut">
              <a:rPr lang="zh-TW" altLang="en-US" smtClean="0"/>
              <a:t>2017/7/10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8919D-3768-4135-B2A8-FB94AB8A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E3ABB-ECAE-4136-8F6A-2E860A83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9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2F71B2-D221-4F38-B023-1154F4A3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6204" r="-1" b="473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20713A-0CEB-4F49-A127-7AC4CC8E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97" y="897571"/>
            <a:ext cx="11494239" cy="2855395"/>
          </a:xfrm>
        </p:spPr>
        <p:txBody>
          <a:bodyPr>
            <a:normAutofit/>
          </a:bodyPr>
          <a:lstStyle/>
          <a:p>
            <a:r>
              <a:rPr lang="zh-TW" altLang="en-US" sz="54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第一週</a:t>
            </a:r>
            <a:br>
              <a:rPr lang="en-US" altLang="zh-TW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應用影像處理技術識別健保卡之文字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2B2E8E-2734-4C6F-B899-82D0AC805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085" y="4988126"/>
            <a:ext cx="6687061" cy="110413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高雄醫學大學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鄭宜崴</a:t>
            </a:r>
          </a:p>
        </p:txBody>
      </p:sp>
    </p:spTree>
    <p:extLst>
      <p:ext uri="{BB962C8B-B14F-4D97-AF65-F5344CB8AC3E}">
        <p14:creationId xmlns:p14="http://schemas.microsoft.com/office/powerpoint/2010/main" val="160540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5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相片 的圖片&#10;&#10;產生非常高可信度的描述">
            <a:extLst>
              <a:ext uri="{FF2B5EF4-FFF2-40B4-BE49-F238E27FC236}">
                <a16:creationId xmlns:a16="http://schemas.microsoft.com/office/drawing/2014/main" id="{2725B002-5872-449F-9A7E-BB37DB523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1114130"/>
            <a:ext cx="5455917" cy="3068953"/>
          </a:xfrm>
          <a:prstGeom prst="rect">
            <a:avLst/>
          </a:prstGeom>
        </p:spPr>
      </p:pic>
      <p:pic>
        <p:nvPicPr>
          <p:cNvPr id="9" name="內容版面配置區 8" descr="一張含有 相片, 牆, 擺姿勢, 報紙 的圖片&#10;&#10;產生非常高可信度的描述">
            <a:extLst>
              <a:ext uri="{FF2B5EF4-FFF2-40B4-BE49-F238E27FC236}">
                <a16:creationId xmlns:a16="http://schemas.microsoft.com/office/drawing/2014/main" id="{E7FC7654-B2D8-44A0-8B1F-1231DFD5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2" y="1114130"/>
            <a:ext cx="5455917" cy="30689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711997-402B-43A5-94B6-2F119DF4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平台測試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F2295F-C6BB-4792-805B-571D82025C88}"/>
              </a:ext>
            </a:extLst>
          </p:cNvPr>
          <p:cNvSpPr txBox="1"/>
          <p:nvPr/>
        </p:nvSpPr>
        <p:spPr>
          <a:xfrm>
            <a:off x="1964551" y="410593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測邊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233CD8-32C5-4605-B6BD-64E46CEB2B9C}"/>
              </a:ext>
            </a:extLst>
          </p:cNvPr>
          <p:cNvSpPr txBox="1"/>
          <p:nvPr/>
        </p:nvSpPr>
        <p:spPr>
          <a:xfrm>
            <a:off x="8060551" y="47774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</p:txBody>
      </p:sp>
    </p:spTree>
    <p:extLst>
      <p:ext uri="{BB962C8B-B14F-4D97-AF65-F5344CB8AC3E}">
        <p14:creationId xmlns:p14="http://schemas.microsoft.com/office/powerpoint/2010/main" val="4058159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7" name="Straight Connector 4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F32CC0BE-ACCB-4B21-893A-6ABC0A1DB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2" y="1109459"/>
            <a:ext cx="5455917" cy="3068953"/>
          </a:xfrm>
          <a:prstGeom prst="rect">
            <a:avLst/>
          </a:prstGeom>
        </p:spPr>
      </p:pic>
      <p:pic>
        <p:nvPicPr>
          <p:cNvPr id="14" name="內容版面配置區 13" descr="一張含有 室內, 相片 的圖片&#10;&#10;描述是以高可信度產生">
            <a:extLst>
              <a:ext uri="{FF2B5EF4-FFF2-40B4-BE49-F238E27FC236}">
                <a16:creationId xmlns:a16="http://schemas.microsoft.com/office/drawing/2014/main" id="{BB1028EF-16A8-413A-95E9-2CF216068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2" y="1109459"/>
            <a:ext cx="5455917" cy="30689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711997-402B-43A5-94B6-2F119DF4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平台測試</a:t>
            </a:r>
            <a:r>
              <a:rPr lang="en-US" altLang="zh-TW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08C502-8DB8-4371-BB5D-FA625E9327DF}"/>
              </a:ext>
            </a:extLst>
          </p:cNvPr>
          <p:cNvSpPr txBox="1"/>
          <p:nvPr/>
        </p:nvSpPr>
        <p:spPr>
          <a:xfrm>
            <a:off x="1964551" y="41059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馬賽克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2056680-81F3-4CAD-9209-536C48CDAF7E}"/>
              </a:ext>
            </a:extLst>
          </p:cNvPr>
          <p:cNvSpPr txBox="1"/>
          <p:nvPr/>
        </p:nvSpPr>
        <p:spPr>
          <a:xfrm>
            <a:off x="8060551" y="47774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特徵提取</a:t>
            </a:r>
          </a:p>
        </p:txBody>
      </p:sp>
    </p:spTree>
    <p:extLst>
      <p:ext uri="{BB962C8B-B14F-4D97-AF65-F5344CB8AC3E}">
        <p14:creationId xmlns:p14="http://schemas.microsoft.com/office/powerpoint/2010/main" val="12153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C790D85-49AB-4A88-B662-8344492C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平台測試</a:t>
            </a:r>
            <a:r>
              <a:rPr lang="en-US" altLang="zh-TW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5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文字辨識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78882D8C-A42F-4121-96BA-93EFE1954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78" y="141104"/>
            <a:ext cx="10515600" cy="4351338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Tess-two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Tesseract Tools for Android 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的一個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提供一些額外的功能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43809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92769C1-7D74-4289-A131-FE1020612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77" y="307730"/>
            <a:ext cx="2248670" cy="39976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89341E-65E0-42BA-9BC8-BEBF05D33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56" y="307731"/>
            <a:ext cx="2248670" cy="3997637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內容版面配置區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DB41D096-29FA-4846-B789-94F197A2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2" y="307729"/>
            <a:ext cx="2248670" cy="39976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790D85-49AB-4A88-B662-8344492C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平台測試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文字辨識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A6EFB4-4ACA-47D7-8AD9-E2F01936B09B}"/>
              </a:ext>
            </a:extLst>
          </p:cNvPr>
          <p:cNvSpPr/>
          <p:nvPr/>
        </p:nvSpPr>
        <p:spPr>
          <a:xfrm>
            <a:off x="9058276" y="3321844"/>
            <a:ext cx="2312072" cy="7358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9A07B7-86D5-44C6-8362-88653FE0681A}"/>
              </a:ext>
            </a:extLst>
          </p:cNvPr>
          <p:cNvSpPr/>
          <p:nvPr/>
        </p:nvSpPr>
        <p:spPr>
          <a:xfrm>
            <a:off x="925302" y="790984"/>
            <a:ext cx="2312072" cy="347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61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3C790D85-49AB-4A88-B662-8344492C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平台測試</a:t>
            </a:r>
            <a:r>
              <a:rPr lang="en-US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文字辨識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C73F291-A7FA-4B44-836F-6EA214BC6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64" y="426143"/>
            <a:ext cx="11167528" cy="382720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E31A050-88BF-4C6F-81C0-565D26016F70}"/>
              </a:ext>
            </a:extLst>
          </p:cNvPr>
          <p:cNvSpPr/>
          <p:nvPr/>
        </p:nvSpPr>
        <p:spPr>
          <a:xfrm>
            <a:off x="499863" y="2917937"/>
            <a:ext cx="3180175" cy="666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34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493689-F7DC-4E02-8F42-653685B0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第二周預期進度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4A8935-8F82-47D3-A3E4-D7D63603D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5576"/>
            <a:ext cx="10515600" cy="1142269"/>
          </a:xfrm>
        </p:spPr>
        <p:txBody>
          <a:bodyPr/>
          <a:lstStyle/>
          <a:p>
            <a:r>
              <a:rPr lang="zh-TW" altLang="en-US" dirty="0"/>
              <a:t>希望能完成</a:t>
            </a:r>
            <a:r>
              <a:rPr lang="en-US" altLang="zh-TW" dirty="0"/>
              <a:t>OpenCV</a:t>
            </a:r>
            <a:r>
              <a:rPr lang="zh-TW" altLang="en-US" dirty="0"/>
              <a:t>的測邊、二值化、定位身分證字號、自動剪裁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及與</a:t>
            </a:r>
            <a:r>
              <a:rPr lang="en-US" altLang="zh-TW" dirty="0"/>
              <a:t>OCR</a:t>
            </a:r>
            <a:r>
              <a:rPr lang="zh-TW" altLang="en-US" dirty="0"/>
              <a:t>引擎之結合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278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7EA43-BD23-4B70-B04C-5DD14069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4F124-DAB9-400E-BF69-AB1D54F7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Tesseract</a:t>
            </a: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Matlab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快速確認流程、可行性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成功在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上運行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Tesseract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665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C03C3-3696-4D14-BCC7-19AD13ED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8E8BBA-4CC9-45E7-A8E7-A2B78D161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745" y="1890506"/>
            <a:ext cx="3189648" cy="4544507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套件介紹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快速實驗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確認流程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實機測試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第二周預期進度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163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6C33C-CA7E-4233-A549-763D972A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4647"/>
          </a:xfrm>
        </p:spPr>
        <p:txBody>
          <a:bodyPr>
            <a:normAutofit/>
          </a:bodyPr>
          <a:lstStyle/>
          <a:p>
            <a:r>
              <a:rPr lang="en-US" altLang="zh-TW" sz="5400" dirty="0"/>
              <a:t>OpenCV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A12C8-03D5-4D0A-A172-212C256A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0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 Source Computer Vision Library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，是一個跨平台的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電腦視覺函式庫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發起並開發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應用領域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人機介面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物件辨識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影像切割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手勢辨識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移動偵測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動作認知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buFont typeface="Wingdings" panose="05000000000000000000" pitchFamily="2" charset="2"/>
              <a:buChar char="u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移動機器人視覺</a:t>
            </a:r>
          </a:p>
          <a:p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物品 的圖片&#10;&#10;產生非常高可信度的描述">
            <a:extLst>
              <a:ext uri="{FF2B5EF4-FFF2-40B4-BE49-F238E27FC236}">
                <a16:creationId xmlns:a16="http://schemas.microsoft.com/office/drawing/2014/main" id="{BFF46C50-06EF-4A3B-AAF5-419A08AFD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01" y="2956558"/>
            <a:ext cx="6884024" cy="22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856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C66CD-1A62-4B35-B1E1-C690F2FC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Tesseract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正方體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964B9F-9CFF-47AB-AFDE-9EE5F1BA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8796"/>
            <a:ext cx="11189245" cy="301003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開發的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光學字元識別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Optical Character Recognition, OCR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）引擎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7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後來轉由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維護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7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準確度高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B32D0E-044E-44B4-993A-FC4AAA4F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469" y="2786062"/>
            <a:ext cx="3368059" cy="35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51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5657B-EF3E-47E3-962F-44714053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Matlab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進行實驗</a:t>
            </a:r>
          </a:p>
        </p:txBody>
      </p:sp>
      <p:pic>
        <p:nvPicPr>
          <p:cNvPr id="5" name="內容版面配置區 4" descr="一張含有 文字 的圖片&#10;&#10;描述是以高可信度產生">
            <a:extLst>
              <a:ext uri="{FF2B5EF4-FFF2-40B4-BE49-F238E27FC236}">
                <a16:creationId xmlns:a16="http://schemas.microsoft.com/office/drawing/2014/main" id="{095BAC18-703B-48D6-A4A5-0B32E3FA2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1" y="1434543"/>
            <a:ext cx="8525511" cy="4500642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5F5BCFB-DBD8-4FB3-981F-AABA41580FB1}"/>
              </a:ext>
            </a:extLst>
          </p:cNvPr>
          <p:cNvSpPr/>
          <p:nvPr/>
        </p:nvSpPr>
        <p:spPr>
          <a:xfrm>
            <a:off x="8947657" y="1586262"/>
            <a:ext cx="258051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’\EKfL¥/5%f,¥F§'&gt;:‘</a:t>
            </a: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-.u E‘ . r 1 I ‘ 7' , V j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5' NATIONAI. Hl~.Al.lH m.sLRAM.E</a:t>
            </a: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(€33) ﬁﬁﬁéfc</a:t>
            </a: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E124972526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85/03/31</a:t>
            </a: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0000 7577 9273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7E9348-CAAC-4782-B8B9-272CA21C4408}"/>
              </a:ext>
            </a:extLst>
          </p:cNvPr>
          <p:cNvSpPr/>
          <p:nvPr/>
        </p:nvSpPr>
        <p:spPr>
          <a:xfrm>
            <a:off x="8699243" y="3742580"/>
            <a:ext cx="2043556" cy="6667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866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397D72-27AA-48B1-ABB0-19AA9462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3" y="-44879"/>
            <a:ext cx="7066695" cy="3730528"/>
          </a:xfrm>
          <a:prstGeom prst="rect">
            <a:avLst/>
          </a:prstGeom>
        </p:spPr>
      </p:pic>
      <p:pic>
        <p:nvPicPr>
          <p:cNvPr id="5" name="圖片 4" descr="一張含有 文字 的圖片&#10;&#10;描述是以高可信度產生">
            <a:extLst>
              <a:ext uri="{FF2B5EF4-FFF2-40B4-BE49-F238E27FC236}">
                <a16:creationId xmlns:a16="http://schemas.microsoft.com/office/drawing/2014/main" id="{BC82E886-666D-42F2-B5F8-FD475A06F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3" y="3261872"/>
            <a:ext cx="7002693" cy="36967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7FA448-BD6B-4833-A0FC-028B01EC7563}"/>
              </a:ext>
            </a:extLst>
          </p:cNvPr>
          <p:cNvSpPr/>
          <p:nvPr/>
        </p:nvSpPr>
        <p:spPr>
          <a:xfrm>
            <a:off x="7844391" y="2632464"/>
            <a:ext cx="32798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E1 24972526</a:t>
            </a:r>
          </a:p>
          <a:p>
            <a:endParaRPr lang="zh-TW" altLang="en-US" sz="3600" dirty="0"/>
          </a:p>
          <a:p>
            <a:r>
              <a:rPr lang="zh-TW" altLang="en-US" sz="3600" dirty="0"/>
              <a:t>85/03/31</a:t>
            </a:r>
          </a:p>
          <a:p>
            <a:r>
              <a:rPr lang="zh-TW" altLang="en-US" sz="3600" dirty="0"/>
              <a:t>0000 7577 9273</a:t>
            </a:r>
          </a:p>
        </p:txBody>
      </p:sp>
    </p:spTree>
    <p:extLst>
      <p:ext uri="{BB962C8B-B14F-4D97-AF65-F5344CB8AC3E}">
        <p14:creationId xmlns:p14="http://schemas.microsoft.com/office/powerpoint/2010/main" val="570920412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 的圖片&#10;&#10;產生非常高可信度的描述">
            <a:extLst>
              <a:ext uri="{FF2B5EF4-FFF2-40B4-BE49-F238E27FC236}">
                <a16:creationId xmlns:a16="http://schemas.microsoft.com/office/drawing/2014/main" id="{3A75BEEE-179D-4ED3-84FE-875C00D4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64" y="181414"/>
            <a:ext cx="603885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8136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圖片 6" descr="一張含有 個人, 握住, 室內 的圖片&#10;&#10;描述是以高可信度產生">
            <a:extLst>
              <a:ext uri="{FF2B5EF4-FFF2-40B4-BE49-F238E27FC236}">
                <a16:creationId xmlns:a16="http://schemas.microsoft.com/office/drawing/2014/main" id="{40FDD7AF-A340-4DF2-9314-FC690A06F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49" y="591450"/>
            <a:ext cx="2648371" cy="3450646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33EDC223-E022-4EE1-956E-2EEE7F1E6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034" y="1480990"/>
            <a:ext cx="2659472" cy="1642223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20B008A-A96C-4500-A183-A9FC14ADA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81226"/>
            <a:ext cx="2646677" cy="3528902"/>
          </a:xfrm>
          <a:prstGeom prst="rect">
            <a:avLst/>
          </a:prstGeom>
        </p:spPr>
      </p:pic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B93F9AD-D59F-4C2E-830F-063F61941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57" y="1521371"/>
            <a:ext cx="2648372" cy="1648611"/>
          </a:xfrm>
          <a:prstGeom prst="rect">
            <a:avLst/>
          </a:prstGeom>
        </p:spPr>
      </p:pic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8F62ED67-055B-4F49-9F27-CCF2959E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確認流程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D57CA85-2E2A-42A4-B977-6259D637F4EB}"/>
              </a:ext>
            </a:extLst>
          </p:cNvPr>
          <p:cNvCxnSpPr>
            <a:cxnSpLocks/>
          </p:cNvCxnSpPr>
          <p:nvPr/>
        </p:nvCxnSpPr>
        <p:spPr>
          <a:xfrm>
            <a:off x="9615225" y="5390399"/>
            <a:ext cx="366975" cy="34829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72869CC-964C-4FFD-AC87-B30F63B54958}"/>
              </a:ext>
            </a:extLst>
          </p:cNvPr>
          <p:cNvCxnSpPr>
            <a:cxnSpLocks/>
          </p:cNvCxnSpPr>
          <p:nvPr/>
        </p:nvCxnSpPr>
        <p:spPr>
          <a:xfrm flipV="1">
            <a:off x="9615224" y="5736327"/>
            <a:ext cx="366975" cy="3000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180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B59D9E-A541-42B8-8E57-8ED7B6F72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3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DAFF015-D92C-413A-B6A5-35F31223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50056"/>
            <a:ext cx="5127031" cy="1141438"/>
          </a:xfrm>
        </p:spPr>
        <p:txBody>
          <a:bodyPr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智慧機器人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0A1B8-F38B-4A8E-9C18-63E79B5B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07382"/>
            <a:ext cx="5370403" cy="4316438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作業系統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 6</a:t>
            </a:r>
          </a:p>
          <a:p>
            <a:pPr fontAlgn="base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4GB</a:t>
            </a:r>
          </a:p>
          <a:p>
            <a:pPr fontAlgn="base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儲存空間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32G / 128G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待機時間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5-8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相機鏡頭、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1300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萬畫素相機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Bluetooth 4.0</a:t>
            </a: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648094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303</Words>
  <Application>Microsoft Office PowerPoint</Application>
  <PresentationFormat>寬螢幕</PresentationFormat>
  <Paragraphs>74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第一週 應用影像處理技術識別健保卡之文字</vt:lpstr>
      <vt:lpstr>大綱</vt:lpstr>
      <vt:lpstr>OpenCV</vt:lpstr>
      <vt:lpstr>Tesseract (正方體)</vt:lpstr>
      <vt:lpstr>使用Matlab進行實驗</vt:lpstr>
      <vt:lpstr>PowerPoint 簡報</vt:lpstr>
      <vt:lpstr>PowerPoint 簡報</vt:lpstr>
      <vt:lpstr>確認流程</vt:lpstr>
      <vt:lpstr>Zenbo 智慧機器人</vt:lpstr>
      <vt:lpstr>在Android平台測試OpenCV </vt:lpstr>
      <vt:lpstr>在Android平台測試OpenCV </vt:lpstr>
      <vt:lpstr>在Android平台測試OCR文字辨識</vt:lpstr>
      <vt:lpstr>在Android平台測試OCR文字辨識</vt:lpstr>
      <vt:lpstr>在Android平台測試OCR文字辨識</vt:lpstr>
      <vt:lpstr>第二周預期進度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應用影像處理技術之健保卡文字識別</dc:title>
  <dc:creator>鄭宜崴</dc:creator>
  <cp:lastModifiedBy>鄭宜崴</cp:lastModifiedBy>
  <cp:revision>25</cp:revision>
  <dcterms:created xsi:type="dcterms:W3CDTF">2017-07-09T05:24:37Z</dcterms:created>
  <dcterms:modified xsi:type="dcterms:W3CDTF">2017-07-10T01:56:38Z</dcterms:modified>
</cp:coreProperties>
</file>